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12337-4A22-143D-5E9F-5C40804C7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D0462F-B19C-6D25-0C8A-40D006448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A5E84B-62DD-3CE4-43A9-EA78B2FB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EB8A18-3CE3-9718-439A-01979A73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A874D-5B64-8F80-62B1-49A48A02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5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D9493-3EAC-3D62-8166-9878AA9A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2E576A-F2C8-3B6E-58B5-A6AE42C96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2D6DE-58FF-13A4-6EB6-B8AD65FD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D77CA3-B6EE-AEDD-229F-89E37C30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33CDA-11B6-D25F-CE0A-8B458416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53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CDD28A-E30C-200B-2A38-D31BA5385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FE6C6B-0AF0-3B6C-24F0-3B2A7BEB5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25BED6-EB3D-6005-FE8A-7DD9E905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AEB6D9-64A7-2F82-072B-7F56E94F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65BAFC-3E45-7EB7-43E4-0CE1157F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07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01B79-73DF-57AF-C454-61A90F24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418FD-CFAC-388D-14C4-C21F2D08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FF36DF-76E1-5776-FC21-4F346D98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1B9D8-6967-BAC7-9FD7-EB0D0F995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1D3E79-3389-67FF-3082-BE2F66C3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63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E515E-30FA-4B89-D9D8-72653B5E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6FF0AE-E768-0AF5-056F-19B50888C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05A612-0FA8-D026-D368-9ADB0E4C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7BD86-EF87-D783-3938-7F80AFDB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E316FF-6A49-C5FC-1F05-202679C9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75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42556-39EC-06E5-F822-6FDB3DEA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B55E90-456C-3782-D796-67EAE85A0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BCED1B-9246-3C82-2B72-5EEE6385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6FA704-F359-F787-7A33-E88B2A91E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96E504-AA21-E1EC-FEF7-D62975A6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3A0B20-714F-C387-2C9C-9E9B1F37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7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1E34A-A603-FD4A-AF20-C9CC01A7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6B8E7D-F65E-6747-16FD-5D7C7D94C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E3B28-5E9D-F3FD-F96D-CB11DFAC1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21D893-0C26-1DE2-6238-E6BF98959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A24681-0FC3-1925-9249-EF8280E1B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E51897-FA9F-0531-6AB9-D9F006F6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1BB304-B83A-3D06-A0DE-23771472F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33DD6E-2414-ECDF-C46F-11BE48ED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80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01CB3-7956-493A-E348-2CFFDD4B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96C383-FE5E-AF22-71CE-BA16ECE0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1C739B-338D-6CB9-9FC5-74325B3C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2E45A7-4D58-D476-C1F3-F3448DF6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498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DE9FD4-3BD1-FAAD-060A-5BBF73DE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FFC1EF-114E-47C7-9BCD-80B98964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7F2DB-E3A0-0E33-7CE0-8C9B7F07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27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CC471-8845-99A5-9D81-A9820888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1C0CD-7842-7A0E-89C1-AC098DB31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A4E148-A669-CD38-EF9B-514094512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3ED9B4-D1BB-2111-AE3E-7BED52CF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B796E4-BD95-6C7B-A27A-115A216A5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2DC8CD-7EB4-84D3-5357-84418515B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5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8C019-D450-54EC-107F-1BEC48C0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C37B06-FBAF-6062-CD97-7EF5FC6F1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02616-58D6-3AE5-1200-A85F78419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1237F8-DE57-9AB0-9A18-07D1CEDB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E145F3-CEA4-DAE2-8A6F-5CA5678C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674D67-AE5E-3794-7189-4BCBB23F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3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50D776-3084-242F-D2A8-268D4710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8AF612-A199-A9F0-F9E4-FD02AEBF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376EB-DB20-4F5E-8DC1-F19801C70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FB3F4-7630-463E-8CF1-80ADDA25A7DB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BD0B12-6E54-8131-641F-DAC581E13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721AC-9414-1E4A-329E-52430A9FE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59B4B-11AD-4FA2-9B02-C02437AB3B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40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F5188-1D00-9405-59E6-5A0C9C7FC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  <a:endParaRPr lang="zh-CN" altLang="en-US" sz="66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189788-6F3E-EA24-A69D-3253A9F13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罗雨秋个人内容</a:t>
            </a:r>
          </a:p>
        </p:txBody>
      </p:sp>
    </p:spTree>
    <p:extLst>
      <p:ext uri="{BB962C8B-B14F-4D97-AF65-F5344CB8AC3E}">
        <p14:creationId xmlns:p14="http://schemas.microsoft.com/office/powerpoint/2010/main" val="376388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0C9CCE7-C3CA-E68B-4ABE-CC61467549AF}"/>
              </a:ext>
            </a:extLst>
          </p:cNvPr>
          <p:cNvSpPr txBox="1"/>
          <p:nvPr/>
        </p:nvSpPr>
        <p:spPr>
          <a:xfrm>
            <a:off x="199993" y="268516"/>
            <a:ext cx="1774845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法律的消失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部分内容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由于文案进度目前还没有</a:t>
            </a:r>
            <a:r>
              <a:rPr lang="en-US" altLang="zh-CN" sz="9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9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AEC5CA-8EA1-C130-FFE5-70C6EC0BAE27}"/>
              </a:ext>
            </a:extLst>
          </p:cNvPr>
          <p:cNvSpPr txBox="1"/>
          <p:nvPr/>
        </p:nvSpPr>
        <p:spPr>
          <a:xfrm>
            <a:off x="199993" y="2332613"/>
            <a:ext cx="2053767" cy="425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此为另一附件中提及的正在制作的免费</a:t>
            </a: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RPG</a:t>
            </a: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游戏，制作者共</a:t>
            </a: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人（有工作重叠）：</a:t>
            </a: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文案剧本</a:t>
            </a: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人，美术材料</a:t>
            </a: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人，事件制作</a:t>
            </a: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人，医学顾问与软件提供</a:t>
            </a: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人。</a:t>
            </a: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我在团队中负责主要的美术材料绘制（包括像素图，地图，胸像，道具）和事件机制规划与事件逻辑设计。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E2EA7B-DA95-E9EF-DA42-7E40FAFF937F}"/>
              </a:ext>
            </a:extLst>
          </p:cNvPr>
          <p:cNvGrpSpPr/>
          <p:nvPr/>
        </p:nvGrpSpPr>
        <p:grpSpPr>
          <a:xfrm>
            <a:off x="2756632" y="268514"/>
            <a:ext cx="8605149" cy="6320971"/>
            <a:chOff x="2756632" y="268514"/>
            <a:chExt cx="8605149" cy="632097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E6879D2-C7AE-8798-DA96-1A6E565F4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632" y="268515"/>
              <a:ext cx="4211449" cy="32129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E225369-7E53-26D6-CCD4-B5CEFB68B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7620" y="268514"/>
              <a:ext cx="4194161" cy="321290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BF9BE0F-C1AD-F758-9E2D-343B3227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" b="30419"/>
            <a:stretch/>
          </p:blipFill>
          <p:spPr>
            <a:xfrm>
              <a:off x="2756632" y="3637935"/>
              <a:ext cx="5566676" cy="295155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3B9F7B6-5289-6DD9-FAB4-CA3F06483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1006" y="3637935"/>
              <a:ext cx="2880775" cy="2951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36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0C9CCE7-C3CA-E68B-4ABE-CC61467549AF}"/>
              </a:ext>
            </a:extLst>
          </p:cNvPr>
          <p:cNvSpPr txBox="1"/>
          <p:nvPr/>
        </p:nvSpPr>
        <p:spPr>
          <a:xfrm>
            <a:off x="199994" y="26851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个人内容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77895F-087D-CA03-8611-D89A46CB2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78" y="293916"/>
            <a:ext cx="3135083" cy="3135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65158F-6AE9-3DBE-2502-883AFC44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50" y="293916"/>
            <a:ext cx="3135083" cy="313508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423FFE-6D58-100B-233F-FA6C016F68D4}"/>
              </a:ext>
            </a:extLst>
          </p:cNvPr>
          <p:cNvSpPr txBox="1"/>
          <p:nvPr/>
        </p:nvSpPr>
        <p:spPr>
          <a:xfrm>
            <a:off x="199994" y="1430913"/>
            <a:ext cx="2053767" cy="393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近期私人稿件</a:t>
            </a: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服装设计稿件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72EF46-B250-46DE-F20A-877ACD188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22" y="293916"/>
            <a:ext cx="3135084" cy="3135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96BB83-F606-A9FF-668A-850CE1648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78" y="3543300"/>
            <a:ext cx="4562266" cy="3225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5782FB-FBC1-C787-5175-309127471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42" y="3543299"/>
            <a:ext cx="4562267" cy="32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8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0C9CCE7-C3CA-E68B-4ABE-CC61467549AF}"/>
              </a:ext>
            </a:extLst>
          </p:cNvPr>
          <p:cNvSpPr txBox="1"/>
          <p:nvPr/>
        </p:nvSpPr>
        <p:spPr>
          <a:xfrm>
            <a:off x="199994" y="26851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个人内容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423FFE-6D58-100B-233F-FA6C016F68D4}"/>
              </a:ext>
            </a:extLst>
          </p:cNvPr>
          <p:cNvSpPr txBox="1"/>
          <p:nvPr/>
        </p:nvSpPr>
        <p:spPr>
          <a:xfrm>
            <a:off x="1583442" y="268516"/>
            <a:ext cx="205376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正比角色</a:t>
            </a: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D1C819-CB5D-721B-E431-E1E777CFD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45" y="984955"/>
            <a:ext cx="3455173" cy="48866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5139E6-EF24-044B-1767-6B97325B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78" y="984955"/>
            <a:ext cx="3455173" cy="48866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D8CF61-DFDB-C04C-C01A-7A590E54D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11" y="984955"/>
            <a:ext cx="3455173" cy="48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1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108</Words>
  <Application>Microsoft Office PowerPoint</Application>
  <PresentationFormat>宽屏</PresentationFormat>
  <Paragraphs>28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微软雅黑</vt:lpstr>
      <vt:lpstr>微软雅黑 Light</vt:lpstr>
      <vt:lpstr>Arial</vt:lpstr>
      <vt:lpstr>Office 主题​​</vt:lpstr>
      <vt:lpstr>Portfolio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罗云飞</dc:creator>
  <cp:lastModifiedBy>罗云飞</cp:lastModifiedBy>
  <cp:revision>15</cp:revision>
  <dcterms:created xsi:type="dcterms:W3CDTF">2022-10-10T11:54:51Z</dcterms:created>
  <dcterms:modified xsi:type="dcterms:W3CDTF">2022-10-23T10:35:04Z</dcterms:modified>
</cp:coreProperties>
</file>